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95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33" autoAdjust="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58" y="-96"/>
      </p:cViewPr>
      <p:guideLst>
        <p:guide orient="horz" pos="3130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6039" y="0"/>
            <a:ext cx="2949575" cy="496888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4197BDB4-3EC5-4F45-B008-5A853F289A84}" type="datetimeFigureOut">
              <a:rPr kumimoji="1" lang="ja-JP" altLang="en-US" smtClean="0"/>
              <a:pPr/>
              <a:t>2019/7/4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864"/>
            <a:ext cx="2949575" cy="496887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6039" y="9440864"/>
            <a:ext cx="2949575" cy="496887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6104133D-C19C-491F-8BF6-B002AC7B33E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49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9" y="0"/>
            <a:ext cx="2949575" cy="496888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29B6F129-8C96-4AF3-961A-A3D2DA41B261}" type="datetimeFigureOut">
              <a:rPr kumimoji="1" lang="ja-JP" altLang="en-US" smtClean="0"/>
              <a:pPr/>
              <a:t>2019/7/4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33" tIns="45716" rIns="91433" bIns="45716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40864"/>
            <a:ext cx="2949575" cy="496887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9" y="9440864"/>
            <a:ext cx="2949575" cy="496887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549343BA-AC44-4782-8619-93EFBAEE50E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444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E97CA-BA72-47C3-9EBB-8FF290D70998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311A-AF3E-4670-8B84-B801428AF072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21DA-7A12-441C-A716-AA9A1379FE12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8D41-B7AF-4B9E-87B1-552D61ECFEFD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8113A-C172-4EC4-8338-6E4FB81F3C81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01CA-E5B7-4A9C-BD0C-745919B23967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22B7-2F80-4D13-97AE-DBE2D4F84328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207E-ABFF-42D3-918E-86CB127998DF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98BB-AD85-47EC-B322-16CF6FD33F3E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4070E-9C89-4CF7-BBE9-57250E0573DF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77CE-4B98-4AE0-878B-C5B0E54251E7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EA09B-0FD4-4E41-B5D6-1E6F8F2913E1}" type="datetime1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41F5F-7F5D-4F71-A000-01A6312D89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ja-JP" altLang="en-US" sz="2400" dirty="0" smtClean="0"/>
              <a:t>事　　　　業　　　　名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1600" dirty="0" smtClean="0"/>
              <a:t>＜　　団　　体　　名　　＞</a:t>
            </a:r>
            <a:endParaRPr kumimoji="1" lang="ja-JP" altLang="en-US" sz="1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2"/>
          </p:nvPr>
        </p:nvSpPr>
        <p:spPr>
          <a:xfrm>
            <a:off x="539552" y="1196752"/>
            <a:ext cx="3744416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ja-JP" altLang="en-US" sz="1400" b="1" dirty="0" smtClean="0"/>
              <a:t>１　課題認識・目的</a:t>
            </a:r>
            <a:endParaRPr lang="en-US" altLang="ja-JP" sz="1400" b="1" dirty="0" smtClean="0"/>
          </a:p>
          <a:p>
            <a:pPr>
              <a:buNone/>
            </a:pPr>
            <a:r>
              <a:rPr lang="ja-JP" altLang="en-US" sz="1400" b="1" dirty="0" smtClean="0"/>
              <a:t>　　　</a:t>
            </a:r>
            <a:endParaRPr lang="en-US" altLang="ja-JP" sz="1400" b="1" dirty="0" smtClean="0"/>
          </a:p>
          <a:p>
            <a:pPr>
              <a:buNone/>
            </a:pPr>
            <a:endParaRPr lang="en-US" altLang="ja-JP" sz="1400" b="1" dirty="0" smtClean="0"/>
          </a:p>
          <a:p>
            <a:pPr>
              <a:buNone/>
            </a:pPr>
            <a:endParaRPr lang="en-US" altLang="ja-JP" sz="1400" b="1" dirty="0" smtClean="0"/>
          </a:p>
          <a:p>
            <a:pPr>
              <a:buNone/>
            </a:pPr>
            <a:endParaRPr lang="en-US" altLang="ja-JP" sz="1400" b="1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r>
              <a:rPr lang="ja-JP" altLang="en-US" sz="1400" b="1" dirty="0" smtClean="0"/>
              <a:t>２　主な事業内容</a:t>
            </a:r>
            <a:endParaRPr lang="en-US" altLang="ja-JP" sz="1400" b="1" dirty="0" smtClean="0"/>
          </a:p>
          <a:p>
            <a:pPr>
              <a:buNone/>
            </a:pPr>
            <a:r>
              <a:rPr lang="ja-JP" altLang="en-US" sz="1400" b="1" dirty="0" smtClean="0"/>
              <a:t>（１）</a:t>
            </a:r>
            <a:r>
              <a:rPr lang="ja-JP" altLang="en-US" sz="1400" dirty="0" smtClean="0"/>
              <a:t>　　</a:t>
            </a: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r>
              <a:rPr lang="ja-JP" altLang="en-US" sz="1400" b="1" dirty="0" smtClean="0"/>
              <a:t>（２）</a:t>
            </a:r>
            <a:endParaRPr lang="en-US" altLang="ja-JP" sz="1400" b="1" dirty="0" smtClean="0"/>
          </a:p>
          <a:p>
            <a:pPr>
              <a:buNone/>
            </a:pPr>
            <a:r>
              <a:rPr lang="ja-JP" altLang="en-US" sz="1400" dirty="0" smtClean="0"/>
              <a:t>　　　</a:t>
            </a: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r>
              <a:rPr lang="ja-JP" altLang="en-US" sz="1400" b="1" dirty="0" smtClean="0"/>
              <a:t>（３）</a:t>
            </a:r>
            <a:endParaRPr lang="en-US" altLang="ja-JP" sz="1400" b="1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4"/>
          </p:nvPr>
        </p:nvSpPr>
        <p:spPr>
          <a:xfrm>
            <a:off x="4932456" y="1196752"/>
            <a:ext cx="3744000" cy="532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kumimoji="1" lang="ja-JP" altLang="en-US" sz="1400" b="1" dirty="0" smtClean="0"/>
              <a:t>３　実施体制、協働のパートナー</a:t>
            </a:r>
            <a:endParaRPr kumimoji="1" lang="en-US" altLang="ja-JP" sz="1400" b="1" dirty="0" smtClean="0"/>
          </a:p>
          <a:p>
            <a:pPr>
              <a:buNone/>
            </a:pPr>
            <a:r>
              <a:rPr lang="ja-JP" altLang="en-US" sz="1400" dirty="0" smtClean="0"/>
              <a:t>　　　</a:t>
            </a: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kumimoji="1" lang="en-US" altLang="ja-JP" sz="1400" dirty="0" smtClean="0"/>
          </a:p>
          <a:p>
            <a:pPr>
              <a:buNone/>
            </a:pPr>
            <a:r>
              <a:rPr kumimoji="1" lang="ja-JP" altLang="en-US" sz="1400" dirty="0" smtClean="0"/>
              <a:t>　</a:t>
            </a:r>
            <a:endParaRPr kumimoji="1" lang="en-US" altLang="ja-JP" sz="1400" dirty="0" smtClean="0"/>
          </a:p>
          <a:p>
            <a:pPr>
              <a:buNone/>
            </a:pPr>
            <a:r>
              <a:rPr lang="ja-JP" altLang="en-US" sz="1400" b="1" dirty="0" smtClean="0"/>
              <a:t>４　協働の役割分担及びポイント</a:t>
            </a:r>
            <a:endParaRPr lang="en-US" altLang="ja-JP" sz="1400" b="1" dirty="0" smtClean="0"/>
          </a:p>
          <a:p>
            <a:pPr>
              <a:buNone/>
            </a:pPr>
            <a:r>
              <a:rPr lang="ja-JP" altLang="en-US" sz="1400" b="1" dirty="0" smtClean="0"/>
              <a:t>　　　</a:t>
            </a:r>
            <a:endParaRPr lang="en-US" altLang="ja-JP" sz="1400" b="1" dirty="0" smtClean="0"/>
          </a:p>
          <a:p>
            <a:pPr>
              <a:buNone/>
            </a:pPr>
            <a:endParaRPr lang="en-US" altLang="ja-JP" sz="1400" b="1" dirty="0" smtClean="0"/>
          </a:p>
          <a:p>
            <a:pPr>
              <a:buNone/>
            </a:pPr>
            <a:endParaRPr lang="en-US" altLang="ja-JP" sz="1400" b="1" dirty="0" smtClean="0"/>
          </a:p>
          <a:p>
            <a:pPr>
              <a:buNone/>
            </a:pPr>
            <a:endParaRPr lang="en-US" altLang="ja-JP" sz="1400" b="1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r>
              <a:rPr lang="ja-JP" altLang="en-US" sz="1400" b="1" dirty="0" smtClean="0"/>
              <a:t>５　課題に対する事業効果　　　</a:t>
            </a: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7544" y="88377"/>
            <a:ext cx="13681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/>
              <a:t>（応募書類様式第４号）</a:t>
            </a:r>
            <a:endParaRPr kumimoji="1" lang="ja-JP" alt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2342</TotalTime>
  <Words>9</Words>
  <Application>Microsoft Office PowerPoint</Application>
  <PresentationFormat>画面に合わせる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事　　　　業　　　　名 ＜　　団　　体　　名　　＞</vt:lpstr>
    </vt:vector>
  </TitlesOfParts>
  <Company>山形県庁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平成２７年度　課長級研修課長 「県における協働（地域との連携・協働）」</dc:title>
  <dc:creator>user</dc:creator>
  <cp:lastModifiedBy>user</cp:lastModifiedBy>
  <cp:revision>278</cp:revision>
  <cp:lastPrinted>2018-03-04T16:05:30Z</cp:lastPrinted>
  <dcterms:created xsi:type="dcterms:W3CDTF">2015-07-24T08:06:15Z</dcterms:created>
  <dcterms:modified xsi:type="dcterms:W3CDTF">2019-07-04T04:57:00Z</dcterms:modified>
</cp:coreProperties>
</file>